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60" r:id="rId4"/>
    <p:sldId id="2556" r:id="rId5"/>
    <p:sldId id="2557" r:id="rId6"/>
    <p:sldId id="2558" r:id="rId7"/>
    <p:sldId id="2559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6CA"/>
    <a:srgbClr val="60FF4B"/>
    <a:srgbClr val="FF3300"/>
    <a:srgbClr val="00B0F0"/>
    <a:srgbClr val="002060"/>
    <a:srgbClr val="34507B"/>
    <a:srgbClr val="499057"/>
    <a:srgbClr val="83A589"/>
    <a:srgbClr val="6DA6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84D27-A4C6-44C8-9D0A-9C321D55330D}" v="42" dt="2026-07-07T16:54:28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CF0E7DC8-4F83-4E08-A75A-7ECE842A8D81}"/>
    <pc:docChg chg="undo redo custSel modSld">
      <pc:chgData name="Juan Carlos Castillo Molina" userId="3321f39d-c43d-4dc1-aab8-e37c264880eb" providerId="ADAL" clId="{CF0E7DC8-4F83-4E08-A75A-7ECE842A8D81}" dt="2026-07-07T16:54:39.269" v="278" actId="1076"/>
      <pc:docMkLst>
        <pc:docMk/>
      </pc:docMkLst>
      <pc:sldChg chg="modSp mod">
        <pc:chgData name="Juan Carlos Castillo Molina" userId="3321f39d-c43d-4dc1-aab8-e37c264880eb" providerId="ADAL" clId="{CF0E7DC8-4F83-4E08-A75A-7ECE842A8D81}" dt="2026-07-07T15:38:57.740" v="154" actId="20577"/>
        <pc:sldMkLst>
          <pc:docMk/>
          <pc:sldMk cId="4284725626" sldId="256"/>
        </pc:sldMkLst>
        <pc:spChg chg="mod">
          <ac:chgData name="Juan Carlos Castillo Molina" userId="3321f39d-c43d-4dc1-aab8-e37c264880eb" providerId="ADAL" clId="{CF0E7DC8-4F83-4E08-A75A-7ECE842A8D81}" dt="2026-07-07T15:38:57.740" v="154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6-07-07T16:24:33.946" v="203" actId="14100"/>
        <pc:sldMkLst>
          <pc:docMk/>
          <pc:sldMk cId="263347290" sldId="2556"/>
        </pc:sldMkLst>
        <pc:spChg chg="mod">
          <ac:chgData name="Juan Carlos Castillo Molina" userId="3321f39d-c43d-4dc1-aab8-e37c264880eb" providerId="ADAL" clId="{CF0E7DC8-4F83-4E08-A75A-7ECE842A8D81}" dt="2026-07-07T15:40:32.537" v="166" actId="20577"/>
          <ac:spMkLst>
            <pc:docMk/>
            <pc:sldMk cId="263347290" sldId="2556"/>
            <ac:spMk id="3" creationId="{87308295-AB40-3C40-F446-14DB01B3212A}"/>
          </ac:spMkLst>
        </pc:spChg>
        <pc:spChg chg="mod">
          <ac:chgData name="Juan Carlos Castillo Molina" userId="3321f39d-c43d-4dc1-aab8-e37c264880eb" providerId="ADAL" clId="{CF0E7DC8-4F83-4E08-A75A-7ECE842A8D81}" dt="2026-07-07T15:40:22.026" v="159" actId="20577"/>
          <ac:spMkLst>
            <pc:docMk/>
            <pc:sldMk cId="263347290" sldId="2556"/>
            <ac:spMk id="6" creationId="{468EEE38-E13C-E44E-E391-DD72497BAF3F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7-07T15:40:24.190" v="160" actId="478"/>
          <ac:graphicFrameMkLst>
            <pc:docMk/>
            <pc:sldMk cId="263347290" sldId="2556"/>
            <ac:graphicFrameMk id="5" creationId="{6F53F123-A082-449B-2E13-C3A1CCAD03B8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7-07T15:40:26.768" v="161" actId="478"/>
          <ac:graphicFrameMkLst>
            <pc:docMk/>
            <pc:sldMk cId="263347290" sldId="2556"/>
            <ac:graphicFrameMk id="9" creationId="{89D5B4C4-B747-DFAF-0FB5-67DE9BDA3F34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7-07T16:24:33.946" v="203" actId="14100"/>
          <ac:graphicFrameMkLst>
            <pc:docMk/>
            <pc:sldMk cId="263347290" sldId="2556"/>
            <ac:graphicFrameMk id="10" creationId="{33FAD322-601C-6708-11F6-F6B72A9BBCC5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7-07T16:10:03.985" v="199" actId="1076"/>
        <pc:sldMkLst>
          <pc:docMk/>
          <pc:sldMk cId="4186037163" sldId="2557"/>
        </pc:sldMkLst>
        <pc:spChg chg="mod">
          <ac:chgData name="Juan Carlos Castillo Molina" userId="3321f39d-c43d-4dc1-aab8-e37c264880eb" providerId="ADAL" clId="{CF0E7DC8-4F83-4E08-A75A-7ECE842A8D81}" dt="2026-07-07T15:41:06.847" v="180" actId="20577"/>
          <ac:spMkLst>
            <pc:docMk/>
            <pc:sldMk cId="4186037163" sldId="2557"/>
            <ac:spMk id="8" creationId="{46489F10-1B1C-29DE-B8AD-88D46430E4AD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7-07T16:10:03.985" v="199" actId="1076"/>
          <ac:graphicFrameMkLst>
            <pc:docMk/>
            <pc:sldMk cId="4186037163" sldId="2557"/>
            <ac:graphicFrameMk id="2" creationId="{811F1F15-C89C-40F1-7CE8-CA3631C95117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7-07T15:40:48.026" v="172" actId="478"/>
          <ac:graphicFrameMkLst>
            <pc:docMk/>
            <pc:sldMk cId="4186037163" sldId="2557"/>
            <ac:graphicFrameMk id="3" creationId="{2E749FE7-38E2-D477-E980-022076BFBC99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7-07T16:52:09.340" v="273" actId="14100"/>
        <pc:sldMkLst>
          <pc:docMk/>
          <pc:sldMk cId="1636667196" sldId="2558"/>
        </pc:sldMkLst>
        <pc:spChg chg="mod">
          <ac:chgData name="Juan Carlos Castillo Molina" userId="3321f39d-c43d-4dc1-aab8-e37c264880eb" providerId="ADAL" clId="{CF0E7DC8-4F83-4E08-A75A-7ECE842A8D81}" dt="2026-07-07T15:41:10.015" v="183" actId="20577"/>
          <ac:spMkLst>
            <pc:docMk/>
            <pc:sldMk cId="1636667196" sldId="2558"/>
            <ac:spMk id="4" creationId="{A60CFAD0-C18E-8430-5653-649ADF4BEE77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7-07T15:40:57.042" v="175" actId="478"/>
          <ac:graphicFrameMkLst>
            <pc:docMk/>
            <pc:sldMk cId="1636667196" sldId="2558"/>
            <ac:graphicFrameMk id="5" creationId="{18578AB7-72B5-BE3D-7A5D-B8FB473D2806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7-07T16:51:45.058" v="267" actId="478"/>
          <ac:graphicFrameMkLst>
            <pc:docMk/>
            <pc:sldMk cId="1636667196" sldId="2558"/>
            <ac:graphicFrameMk id="6" creationId="{7C91938B-C033-45A8-B772-192C7F469E4B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36:15.212" v="204"/>
          <ac:graphicFrameMkLst>
            <pc:docMk/>
            <pc:sldMk cId="1636667196" sldId="2558"/>
            <ac:graphicFrameMk id="7" creationId="{FAD4A188-100F-291A-7FD7-8EF47F34FC85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36:18.568" v="205"/>
          <ac:graphicFrameMkLst>
            <pc:docMk/>
            <pc:sldMk cId="1636667196" sldId="2558"/>
            <ac:graphicFrameMk id="8" creationId="{5C914770-D4AB-FAE1-E15E-466BC1FB5B21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36:33.299" v="208" actId="1076"/>
          <ac:graphicFrameMkLst>
            <pc:docMk/>
            <pc:sldMk cId="1636667196" sldId="2558"/>
            <ac:graphicFrameMk id="9" creationId="{5C22EDD2-BB8A-C634-605E-BE16D5E53073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7-07T16:37:21.153" v="215" actId="478"/>
          <ac:graphicFrameMkLst>
            <pc:docMk/>
            <pc:sldMk cId="1636667196" sldId="2558"/>
            <ac:graphicFrameMk id="10" creationId="{A70F416B-E40E-C256-10D4-00F912F64B01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7-07T16:38:32.402" v="224" actId="1076"/>
          <ac:graphicFrameMkLst>
            <pc:docMk/>
            <pc:sldMk cId="1636667196" sldId="2558"/>
            <ac:graphicFrameMk id="11" creationId="{CC0EBBC6-BA7C-9EBD-ABC8-369F3DB6CA94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38:50.356" v="225"/>
          <ac:graphicFrameMkLst>
            <pc:docMk/>
            <pc:sldMk cId="1636667196" sldId="2558"/>
            <ac:graphicFrameMk id="12" creationId="{65E8EE19-5B12-A7E1-C20D-191A08170A66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7-07T16:40:12.620" v="234" actId="478"/>
          <ac:graphicFrameMkLst>
            <pc:docMk/>
            <pc:sldMk cId="1636667196" sldId="2558"/>
            <ac:graphicFrameMk id="13" creationId="{FB9E8E63-2E0C-CBCF-7546-A452BD6B61ED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7-07T16:43:18.607" v="251" actId="478"/>
          <ac:graphicFrameMkLst>
            <pc:docMk/>
            <pc:sldMk cId="1636667196" sldId="2558"/>
            <ac:graphicFrameMk id="14" creationId="{B3E778FF-3F73-8ED1-2F65-5BB1DD7544C5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43:20.782" v="252"/>
          <ac:graphicFrameMkLst>
            <pc:docMk/>
            <pc:sldMk cId="1636667196" sldId="2558"/>
            <ac:graphicFrameMk id="15" creationId="{A28EE05D-417A-8C15-BF13-BC66F6FE8437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44:25.535" v="253"/>
          <ac:graphicFrameMkLst>
            <pc:docMk/>
            <pc:sldMk cId="1636667196" sldId="2558"/>
            <ac:graphicFrameMk id="16" creationId="{3923200F-E21A-9639-F698-EF0106DBC05A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7-07T16:50:01.572" v="260" actId="478"/>
          <ac:graphicFrameMkLst>
            <pc:docMk/>
            <pc:sldMk cId="1636667196" sldId="2558"/>
            <ac:graphicFrameMk id="17" creationId="{1FDADB83-2C64-8D5E-51AF-F06343F76BB6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47:30.935" v="257"/>
          <ac:graphicFrameMkLst>
            <pc:docMk/>
            <pc:sldMk cId="1636667196" sldId="2558"/>
            <ac:graphicFrameMk id="18" creationId="{2E416233-1D08-766B-7710-D1995BE4A257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49:58.340" v="258"/>
          <ac:graphicFrameMkLst>
            <pc:docMk/>
            <pc:sldMk cId="1636667196" sldId="2558"/>
            <ac:graphicFrameMk id="19" creationId="{7AAF8B2D-E5C8-7B14-E3C3-9E91D79B4905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50:27.146" v="261"/>
          <ac:graphicFrameMkLst>
            <pc:docMk/>
            <pc:sldMk cId="1636667196" sldId="2558"/>
            <ac:graphicFrameMk id="20" creationId="{524B03BD-5C63-F4BE-2BC6-51D7C4A6F3A3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50:48.953" v="262"/>
          <ac:graphicFrameMkLst>
            <pc:docMk/>
            <pc:sldMk cId="1636667196" sldId="2558"/>
            <ac:graphicFrameMk id="21" creationId="{EB371656-F159-C53B-2E50-FE1794BD8643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51:40.470" v="266" actId="14100"/>
          <ac:graphicFrameMkLst>
            <pc:docMk/>
            <pc:sldMk cId="1636667196" sldId="2558"/>
            <ac:graphicFrameMk id="22" creationId="{49B35F83-3744-876B-C7E1-6BF36BDBF5AA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52:09.340" v="273" actId="14100"/>
          <ac:graphicFrameMkLst>
            <pc:docMk/>
            <pc:sldMk cId="1636667196" sldId="2558"/>
            <ac:graphicFrameMk id="23" creationId="{7C91938B-C033-45A8-B772-192C7F469E4B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7-07T16:54:39.269" v="278" actId="1076"/>
        <pc:sldMkLst>
          <pc:docMk/>
          <pc:sldMk cId="1991370206" sldId="2559"/>
        </pc:sldMkLst>
        <pc:spChg chg="mod">
          <ac:chgData name="Juan Carlos Castillo Molina" userId="3321f39d-c43d-4dc1-aab8-e37c264880eb" providerId="ADAL" clId="{CF0E7DC8-4F83-4E08-A75A-7ECE842A8D81}" dt="2026-07-07T15:41:20.223" v="189" actId="20577"/>
          <ac:spMkLst>
            <pc:docMk/>
            <pc:sldMk cId="1991370206" sldId="2559"/>
            <ac:spMk id="4" creationId="{2B426963-1096-9604-3DE9-AE1AC8FC6352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7-07T15:41:14.782" v="184" actId="478"/>
          <ac:graphicFrameMkLst>
            <pc:docMk/>
            <pc:sldMk cId="1991370206" sldId="2559"/>
            <ac:graphicFrameMk id="5" creationId="{F6EC192E-AEEC-4F51-4A7B-2273336D0F18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07T16:45:01.667" v="254"/>
          <ac:graphicFrameMkLst>
            <pc:docMk/>
            <pc:sldMk cId="1991370206" sldId="2559"/>
            <ac:graphicFrameMk id="6" creationId="{74959D75-4750-BE4B-6DE9-7501614206AD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7-07T16:54:39.269" v="278" actId="1076"/>
          <ac:graphicFrameMkLst>
            <pc:docMk/>
            <pc:sldMk cId="1991370206" sldId="2559"/>
            <ac:graphicFrameMk id="7" creationId="{843ED2E8-0428-36CB-A8B0-8BBC8AEA21C5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7-07T15:58:11.493" v="191" actId="1076"/>
        <pc:sldMkLst>
          <pc:docMk/>
          <pc:sldMk cId="1480523509" sldId="2560"/>
        </pc:sldMkLst>
        <pc:spChg chg="mod">
          <ac:chgData name="Juan Carlos Castillo Molina" userId="3321f39d-c43d-4dc1-aab8-e37c264880eb" providerId="ADAL" clId="{CF0E7DC8-4F83-4E08-A75A-7ECE842A8D81}" dt="2026-07-07T15:40:41.199" v="171" actId="20577"/>
          <ac:spMkLst>
            <pc:docMk/>
            <pc:sldMk cId="1480523509" sldId="2560"/>
            <ac:spMk id="14" creationId="{ED9C0109-8FE2-7AA7-B0C9-DA1EFF2B43DF}"/>
          </ac:spMkLst>
        </pc:spChg>
        <pc:graphicFrameChg chg="add mod">
          <ac:chgData name="Juan Carlos Castillo Molina" userId="3321f39d-c43d-4dc1-aab8-e37c264880eb" providerId="ADAL" clId="{CF0E7DC8-4F83-4E08-A75A-7ECE842A8D81}" dt="2026-07-07T15:58:11.493" v="191" actId="1076"/>
          <ac:graphicFrameMkLst>
            <pc:docMk/>
            <pc:sldMk cId="1480523509" sldId="2560"/>
            <ac:graphicFrameMk id="2" creationId="{6C4DC1AC-C1C9-00B6-A725-A5746CBD9626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7-07T15:39:04.130" v="155" actId="478"/>
          <ac:graphicFrameMkLst>
            <pc:docMk/>
            <pc:sldMk cId="1480523509" sldId="2560"/>
            <ac:graphicFrameMk id="3" creationId="{2BFE6749-847F-BDA8-8A77-30522339448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6'!$O$185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4E-402A-B71C-FA7899081AD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4E-402A-B71C-FA7899081AD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4E-402A-B71C-FA7899081ADA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4E-402A-B71C-FA7899081ADA}"/>
                </c:ext>
              </c:extLst>
            </c:dLbl>
            <c:dLbl>
              <c:idx val="1"/>
              <c:layout>
                <c:manualLayout>
                  <c:x val="-1.3593218643346504E-3"/>
                  <c:y val="1.856445420504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4E-402A-B71C-FA7899081ADA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4E-402A-B71C-FA7899081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6'!$Q$184:$S$184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6'!$Q$185:$S$185</c:f>
              <c:numCache>
                <c:formatCode>_(* #,##0.00_);_(* \(#,##0.00\);_(* "-"??_);_(@_)</c:formatCode>
                <c:ptCount val="3"/>
                <c:pt idx="0">
                  <c:v>224.92</c:v>
                </c:pt>
                <c:pt idx="1">
                  <c:v>301.56</c:v>
                </c:pt>
                <c:pt idx="2">
                  <c:v>338.27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4E-402A-B71C-FA7899081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6'!$O$186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6'!$Q$184:$S$184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6'!$Q$186:$S$186</c:f>
              <c:numCache>
                <c:formatCode>_(* #,##0.00_);_(* \(#,##0.00\);_(* "-"??_);_(@_)</c:formatCode>
                <c:ptCount val="3"/>
                <c:pt idx="0">
                  <c:v>1931.7</c:v>
                </c:pt>
                <c:pt idx="1">
                  <c:v>3126.86</c:v>
                </c:pt>
                <c:pt idx="2">
                  <c:v>2909.76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4E-402A-B71C-FA7899081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7/7/2026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61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593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918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68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002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1737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17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44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98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8565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9349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7/7/2026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07/07/2026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30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Macro-Enabled_Worksheet.xlsm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509954" y="34290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ESTADÍSTICA DE CAFÉ AL 6 DE JULIO 2026</a:t>
            </a:r>
          </a:p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COSECHA 2025-2026</a:t>
            </a:r>
          </a:p>
        </p:txBody>
      </p:sp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C5D7-544B-6F25-F0BB-B5803C2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9F80D-A427-4C6F-013B-77F2EF395B82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68C88-CCA5-236F-DB43-5BB14BEE2208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16 al 31 de Marzo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C0109-8FE2-7AA7-B0C9-DA1EFF2B43DF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6 de Julio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4DC1AC-C1C9-00B6-A725-A5746CBD9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5914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2814382349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938947296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3663902883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360770880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675434943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735441135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2602280568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496399138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709016845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826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16/03/25 al 31/03/25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16/03/26 al 31/03/26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58595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2719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292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155,165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95.74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164,174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771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751,654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93.20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566,700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89.54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21,773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9787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226,970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101.30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236,071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206,361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94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122,950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123.89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72,347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98.40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3630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192,053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79.72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174,821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67.55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181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353,422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132.36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398,098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111.76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902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10,413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80.96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9,562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50.98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86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141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1,592,062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49,112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2893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51051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365906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segunda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43623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70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E2C-E8D8-3187-DFA0-8415F71B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AE8E-74C2-A4BB-1254-60E30C9ADE4F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08295-AB40-3C40-F446-14DB01B3212A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6 de Julio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7ACF56-D7AA-B863-D385-0FCF40748BB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A5A1B4-7D95-2653-FFE0-6288DCD9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2EA01287-CFA3-A905-2E54-2E5050F7ECAD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8EEE38-E13C-E44E-E391-DD72497BAF3F}"/>
              </a:ext>
            </a:extLst>
          </p:cNvPr>
          <p:cNvSpPr txBox="1"/>
          <p:nvPr/>
        </p:nvSpPr>
        <p:spPr>
          <a:xfrm>
            <a:off x="11247036" y="3119195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2668</a:t>
            </a:r>
            <a:endParaRPr lang="es-CR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3FAD322-601C-6708-11F6-F6B72A9BB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47579"/>
              </p:ext>
            </p:extLst>
          </p:nvPr>
        </p:nvGraphicFramePr>
        <p:xfrm>
          <a:off x="1120386" y="1253330"/>
          <a:ext cx="9823469" cy="3847694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2533537949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107024236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656818108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1459426363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3209842259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1450334881"/>
                    </a:ext>
                  </a:extLst>
                </a:gridCol>
              </a:tblGrid>
              <a:tr h="6354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701459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909237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1,234,200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$338.27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81.37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256584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2,522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969085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123,996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₡2,909.76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$277.56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577728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149510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1,360,718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89.71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692455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156,144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10.29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638782"/>
                  </a:ext>
                </a:extLst>
              </a:tr>
              <a:tr h="2345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894,779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992764"/>
                  </a:ext>
                </a:extLst>
              </a:tr>
              <a:tr h="2345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341,943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198501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1,516,862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69604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146161"/>
                  </a:ext>
                </a:extLst>
              </a:tr>
              <a:tr h="580993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2024-2025 o el informado en la cosecha 2025-2026.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9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0209-EC78-A74F-3A6F-62B0D13D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37BBBB-DC62-EF6F-3492-0A9FC3C79D6C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1BF3F-DDAB-0A53-7838-30913BDC6946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489F10-1B1C-29DE-B8AD-88D46430E4AD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6 de Julio 2026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1F1F15-C89C-40F1-7CE8-CA3631C95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89518"/>
              </p:ext>
            </p:extLst>
          </p:nvPr>
        </p:nvGraphicFramePr>
        <p:xfrm>
          <a:off x="1097558" y="1242657"/>
          <a:ext cx="10018118" cy="4009590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2863950621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23274535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505141492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09079687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946802753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34266604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932436410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903515840"/>
                    </a:ext>
                  </a:extLst>
                </a:gridCol>
              </a:tblGrid>
              <a:tr h="35326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779502"/>
                  </a:ext>
                </a:extLst>
              </a:tr>
              <a:tr h="52553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189112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125,951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336.77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10,310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2,862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136,496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664625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446,792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345.55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32,623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479,790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44801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138,955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345.92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29,842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168,797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667391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57,661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313.71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2,983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60,644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954568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138,327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342.15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13,406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152,146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630820"/>
                  </a:ext>
                </a:extLst>
              </a:tr>
              <a:tr h="4106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320,745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326.83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33,581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355,827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334363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5,768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411.34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1,251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3,320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7,020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342350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2,522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1,234,200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338.27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123,996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2,909.76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1,360,719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8360"/>
                  </a:ext>
                </a:extLst>
              </a:tr>
              <a:tr h="209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134614"/>
                  </a:ext>
                </a:extLst>
              </a:tr>
              <a:tr h="152271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24096"/>
                  </a:ext>
                </a:extLst>
              </a:tr>
              <a:tr h="1522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107046"/>
                  </a:ext>
                </a:extLst>
              </a:tr>
              <a:tr h="209696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$ 338.27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582426"/>
                  </a:ext>
                </a:extLst>
              </a:tr>
              <a:tr h="29583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₡2,909.76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525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FFF25-1981-7D43-7B7D-9E5D2D0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2F9A11-03FA-9E8A-F984-D403075D770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038F37-2FCE-21FF-A132-2E3BCBFBEA7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0CFAD0-C18E-8430-5653-649ADF4BEE7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6 de Julio 2026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9B35F83-3744-876B-C7E1-6BF36BDBF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13329"/>
              </p:ext>
            </p:extLst>
          </p:nvPr>
        </p:nvGraphicFramePr>
        <p:xfrm>
          <a:off x="1120386" y="1076784"/>
          <a:ext cx="9861934" cy="2448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13173109" imgH="3067037" progId="Excel.SheetMacroEnabled.12">
                  <p:embed/>
                </p:oleObj>
              </mc:Choice>
              <mc:Fallback>
                <p:oleObj name="Macro-Enabled Worksheet" r:id="rId2" imgW="13173109" imgH="3067037" progId="Excel.SheetMacroEnabled.12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49B35F83-3744-876B-C7E1-6BF36BDBF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0386" y="1076784"/>
                        <a:ext cx="9861934" cy="2448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043288"/>
              </p:ext>
            </p:extLst>
          </p:nvPr>
        </p:nvGraphicFramePr>
        <p:xfrm>
          <a:off x="1120387" y="3574222"/>
          <a:ext cx="9861934" cy="180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666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30C-E6FA-EE97-5799-BB9AA579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3F05F5-5D7C-759A-7C1A-A935792CBE41}"/>
              </a:ext>
            </a:extLst>
          </p:cNvPr>
          <p:cNvSpPr txBox="1"/>
          <p:nvPr/>
        </p:nvSpPr>
        <p:spPr>
          <a:xfrm>
            <a:off x="0" y="0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COSECHAS FUTURAS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B8DA8-45C0-2404-B43D-2AC245B93FBC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Cosechas 2026-2027 &amp; 2027-2028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426963-1096-9604-3DE9-AE1AC8FC6352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6 de Julio 2026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3ED2E8-0428-36CB-A8B0-8BBC8AEA2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58789"/>
              </p:ext>
            </p:extLst>
          </p:nvPr>
        </p:nvGraphicFramePr>
        <p:xfrm>
          <a:off x="1120388" y="1468550"/>
          <a:ext cx="9861935" cy="3267351"/>
        </p:xfrm>
        <a:graphic>
          <a:graphicData uri="http://schemas.openxmlformats.org/drawingml/2006/table">
            <a:tbl>
              <a:tblPr/>
              <a:tblGrid>
                <a:gridCol w="1547949">
                  <a:extLst>
                    <a:ext uri="{9D8B030D-6E8A-4147-A177-3AD203B41FA5}">
                      <a16:colId xmlns:a16="http://schemas.microsoft.com/office/drawing/2014/main" val="1256869764"/>
                    </a:ext>
                  </a:extLst>
                </a:gridCol>
                <a:gridCol w="1335731">
                  <a:extLst>
                    <a:ext uri="{9D8B030D-6E8A-4147-A177-3AD203B41FA5}">
                      <a16:colId xmlns:a16="http://schemas.microsoft.com/office/drawing/2014/main" val="1327407994"/>
                    </a:ext>
                  </a:extLst>
                </a:gridCol>
                <a:gridCol w="1498015">
                  <a:extLst>
                    <a:ext uri="{9D8B030D-6E8A-4147-A177-3AD203B41FA5}">
                      <a16:colId xmlns:a16="http://schemas.microsoft.com/office/drawing/2014/main" val="2207862453"/>
                    </a:ext>
                  </a:extLst>
                </a:gridCol>
                <a:gridCol w="1597883">
                  <a:extLst>
                    <a:ext uri="{9D8B030D-6E8A-4147-A177-3AD203B41FA5}">
                      <a16:colId xmlns:a16="http://schemas.microsoft.com/office/drawing/2014/main" val="2531953564"/>
                    </a:ext>
                  </a:extLst>
                </a:gridCol>
                <a:gridCol w="2034805">
                  <a:extLst>
                    <a:ext uri="{9D8B030D-6E8A-4147-A177-3AD203B41FA5}">
                      <a16:colId xmlns:a16="http://schemas.microsoft.com/office/drawing/2014/main" val="425392792"/>
                    </a:ext>
                  </a:extLst>
                </a:gridCol>
                <a:gridCol w="1847552">
                  <a:extLst>
                    <a:ext uri="{9D8B030D-6E8A-4147-A177-3AD203B41FA5}">
                      <a16:colId xmlns:a16="http://schemas.microsoft.com/office/drawing/2014/main" val="4017678913"/>
                    </a:ext>
                  </a:extLst>
                </a:gridCol>
              </a:tblGrid>
              <a:tr h="333676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78358"/>
                  </a:ext>
                </a:extLst>
              </a:tr>
              <a:tr h="80082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194347"/>
                  </a:ext>
                </a:extLst>
              </a:tr>
              <a:tr h="213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232291"/>
                  </a:ext>
                </a:extLst>
              </a:tr>
              <a:tr h="37371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272,044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49,351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222,693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300.92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3.47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51978"/>
                  </a:ext>
                </a:extLst>
              </a:tr>
              <a:tr h="37371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2027-2028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16,718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14,543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289.79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71492"/>
                  </a:ext>
                </a:extLst>
              </a:tr>
              <a:tr h="2349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096535"/>
                  </a:ext>
                </a:extLst>
              </a:tr>
              <a:tr h="2562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714096"/>
                  </a:ext>
                </a:extLst>
              </a:tr>
              <a:tr h="226899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010886"/>
                  </a:ext>
                </a:extLst>
              </a:tr>
              <a:tr h="2268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29/6/2026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253302"/>
                  </a:ext>
                </a:extLst>
              </a:tr>
              <a:tr h="2268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29/6/2026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2027-2028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77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13696</TotalTime>
  <Words>761</Words>
  <Application>Microsoft Office PowerPoint</Application>
  <PresentationFormat>Panorámica</PresentationFormat>
  <Paragraphs>303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Slenco Black</vt:lpstr>
      <vt:lpstr>Tema de Office</vt:lpstr>
      <vt:lpstr>Office Theme</vt:lpstr>
      <vt:lpstr>Hoja de cálculo habilitada para macros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26</cp:revision>
  <dcterms:created xsi:type="dcterms:W3CDTF">2023-12-07T15:07:55Z</dcterms:created>
  <dcterms:modified xsi:type="dcterms:W3CDTF">2026-07-07T16:54:41Z</dcterms:modified>
</cp:coreProperties>
</file>